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12" r:id="rId4"/>
  </p:sldMasterIdLst>
  <p:notesMasterIdLst>
    <p:notesMasterId r:id="rId16"/>
  </p:notesMasterIdLst>
  <p:handoutMasterIdLst>
    <p:handoutMasterId r:id="rId17"/>
  </p:handoutMasterIdLst>
  <p:sldIdLst>
    <p:sldId id="257" r:id="rId5"/>
    <p:sldId id="258" r:id="rId6"/>
    <p:sldId id="259" r:id="rId7"/>
    <p:sldId id="260" r:id="rId8"/>
    <p:sldId id="261" r:id="rId9"/>
    <p:sldId id="262" r:id="rId10"/>
    <p:sldId id="263" r:id="rId11"/>
    <p:sldId id="265" r:id="rId12"/>
    <p:sldId id="266" r:id="rId13"/>
    <p:sldId id="267" r:id="rId14"/>
    <p:sldId id="268" r:id="rId15"/>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9" autoAdjust="0"/>
  </p:normalViewPr>
  <p:slideViewPr>
    <p:cSldViewPr snapToGrid="0">
      <p:cViewPr varScale="1">
        <p:scale>
          <a:sx n="86" d="100"/>
          <a:sy n="86" d="100"/>
        </p:scale>
        <p:origin x="562" y="58"/>
      </p:cViewPr>
      <p:guideLst/>
    </p:cSldViewPr>
  </p:slideViewPr>
  <p:notesTextViewPr>
    <p:cViewPr>
      <p:scale>
        <a:sx n="1" d="1"/>
        <a:sy n="1" d="1"/>
      </p:scale>
      <p:origin x="0" y="0"/>
    </p:cViewPr>
  </p:notesTextViewPr>
  <p:notesViewPr>
    <p:cSldViewPr snapToGrid="0">
      <p:cViewPr varScale="1">
        <p:scale>
          <a:sx n="88" d="100"/>
          <a:sy n="88" d="100"/>
        </p:scale>
        <p:origin x="382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452D8A-10F7-447F-9446-F3288C134ACC}" type="datetimeFigureOut">
              <a:rPr lang="nl-NL" smtClean="0"/>
              <a:t>4-9-2020</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54CE89-F09F-4567-B846-67E44743B85D}" type="slidenum">
              <a:rPr lang="nl-NL" smtClean="0"/>
              <a:t>‹nr.›</a:t>
            </a:fld>
            <a:endParaRPr lang="nl-NL" dirty="0"/>
          </a:p>
        </p:txBody>
      </p:sp>
    </p:spTree>
    <p:extLst>
      <p:ext uri="{BB962C8B-B14F-4D97-AF65-F5344CB8AC3E}">
        <p14:creationId xmlns:p14="http://schemas.microsoft.com/office/powerpoint/2010/main" val="3129179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noProof="0"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01DBA3-9816-4C5C-8480-43A63AB57D8A}" type="datetimeFigureOut">
              <a:rPr lang="nl-NL" noProof="0" smtClean="0"/>
              <a:t>4-9-2020</a:t>
            </a:fld>
            <a:endParaRPr lang="nl-NL" noProof="0"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dirty="0"/>
              <a:t>Klik om de tekststijlen van het model te bewerken</a:t>
            </a:r>
          </a:p>
          <a:p>
            <a:pPr lvl="1"/>
            <a:r>
              <a:rPr lang="nl-NL" noProof="0" dirty="0"/>
              <a:t>Tweede niveau</a:t>
            </a:r>
          </a:p>
          <a:p>
            <a:pPr lvl="2"/>
            <a:r>
              <a:rPr lang="nl-NL" noProof="0" dirty="0"/>
              <a:t>Derde niveau</a:t>
            </a:r>
          </a:p>
          <a:p>
            <a:pPr lvl="3"/>
            <a:r>
              <a:rPr lang="nl-NL" noProof="0" dirty="0"/>
              <a:t>Vierde niveau</a:t>
            </a:r>
          </a:p>
          <a:p>
            <a:pPr lvl="4"/>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noProof="0"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9C1C93-74C1-4B9D-91EC-E24EA47C70DA}" type="slidenum">
              <a:rPr lang="nl-NL" noProof="0" smtClean="0"/>
              <a:t>‹nr.›</a:t>
            </a:fld>
            <a:endParaRPr lang="nl-NL" noProof="0" dirty="0"/>
          </a:p>
        </p:txBody>
      </p:sp>
    </p:spTree>
    <p:extLst>
      <p:ext uri="{BB962C8B-B14F-4D97-AF65-F5344CB8AC3E}">
        <p14:creationId xmlns:p14="http://schemas.microsoft.com/office/powerpoint/2010/main" val="3940063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309C1C93-74C1-4B9D-91EC-E24EA47C70DA}" type="slidenum">
              <a:rPr lang="nl-NL" smtClean="0"/>
              <a:t>1</a:t>
            </a:fld>
            <a:endParaRPr lang="nl-NL"/>
          </a:p>
        </p:txBody>
      </p:sp>
    </p:spTree>
    <p:extLst>
      <p:ext uri="{BB962C8B-B14F-4D97-AF65-F5344CB8AC3E}">
        <p14:creationId xmlns:p14="http://schemas.microsoft.com/office/powerpoint/2010/main" val="3236718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noProof="0" dirty="0"/>
          </a:p>
        </p:txBody>
      </p:sp>
      <p:sp>
        <p:nvSpPr>
          <p:cNvPr id="4" name="Tijdelijke aanduiding voor dianummer 3"/>
          <p:cNvSpPr>
            <a:spLocks noGrp="1"/>
          </p:cNvSpPr>
          <p:nvPr>
            <p:ph type="sldNum" sz="quarter" idx="10"/>
          </p:nvPr>
        </p:nvSpPr>
        <p:spPr/>
        <p:txBody>
          <a:bodyPr/>
          <a:lstStyle/>
          <a:p>
            <a:fld id="{309C1C93-74C1-4B9D-91EC-E24EA47C70DA}" type="slidenum">
              <a:rPr lang="nl-NL" smtClean="0"/>
              <a:t>2</a:t>
            </a:fld>
            <a:endParaRPr lang="nl-NL"/>
          </a:p>
        </p:txBody>
      </p:sp>
    </p:spTree>
    <p:extLst>
      <p:ext uri="{BB962C8B-B14F-4D97-AF65-F5344CB8AC3E}">
        <p14:creationId xmlns:p14="http://schemas.microsoft.com/office/powerpoint/2010/main" val="2903853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hthoek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el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nl-NL" noProof="0"/>
              <a:t>Klik om stijl te bewerken</a:t>
            </a:r>
            <a:endParaRPr lang="nl-NL" noProof="0" dirty="0"/>
          </a:p>
        </p:txBody>
      </p:sp>
      <p:sp>
        <p:nvSpPr>
          <p:cNvPr id="3" name="Subtitel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nl-NL" noProof="0"/>
              <a:t>Klikken om de ondertitelstijl van het model te bewerken</a:t>
            </a:r>
            <a:endParaRPr lang="nl-NL" noProof="0" dirty="0"/>
          </a:p>
        </p:txBody>
      </p:sp>
      <p:sp>
        <p:nvSpPr>
          <p:cNvPr id="8" name="Tijdelijke aanduiding voor datum 7">
            <a:extLst>
              <a:ext uri="{FF2B5EF4-FFF2-40B4-BE49-F238E27FC236}">
                <a16:creationId xmlns:a16="http://schemas.microsoft.com/office/drawing/2014/main" id="{7FA0ACE7-29A8-47D3-A7D9-257B711D8023}"/>
              </a:ext>
            </a:extLst>
          </p:cNvPr>
          <p:cNvSpPr>
            <a:spLocks noGrp="1"/>
          </p:cNvSpPr>
          <p:nvPr>
            <p:ph type="dt" sz="half" idx="10"/>
          </p:nvPr>
        </p:nvSpPr>
        <p:spPr/>
        <p:txBody>
          <a:bodyPr rtlCol="0"/>
          <a:lstStyle/>
          <a:p>
            <a:pPr rtl="0"/>
            <a:fld id="{D257A231-E6B7-4544-8749-58C34D7C21CF}" type="datetime1">
              <a:rPr lang="nl-NL" noProof="0" smtClean="0"/>
              <a:t>4-9-2020</a:t>
            </a:fld>
            <a:endParaRPr lang="nl-NL" noProof="0" dirty="0"/>
          </a:p>
        </p:txBody>
      </p:sp>
      <p:sp>
        <p:nvSpPr>
          <p:cNvPr id="9" name="Tijdelijke aanduiding voor voettekst 8">
            <a:extLst>
              <a:ext uri="{FF2B5EF4-FFF2-40B4-BE49-F238E27FC236}">
                <a16:creationId xmlns:a16="http://schemas.microsoft.com/office/drawing/2014/main" id="{DEC604B9-52E9-4810-8359-47206518D038}"/>
              </a:ext>
            </a:extLst>
          </p:cNvPr>
          <p:cNvSpPr>
            <a:spLocks noGrp="1"/>
          </p:cNvSpPr>
          <p:nvPr>
            <p:ph type="ftr" sz="quarter" idx="11"/>
          </p:nvPr>
        </p:nvSpPr>
        <p:spPr/>
        <p:txBody>
          <a:bodyPr rtlCol="0"/>
          <a:lstStyle/>
          <a:p>
            <a:pPr rtl="0"/>
            <a:endParaRPr lang="nl-NL" noProof="0" dirty="0"/>
          </a:p>
        </p:txBody>
      </p:sp>
      <p:sp>
        <p:nvSpPr>
          <p:cNvPr id="10" name="Tijdelijke aanduiding voor dianumm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rtlCol="0"/>
          <a:lstStyle/>
          <a:p>
            <a:pPr rtl="0"/>
            <a:fld id="{3A98EE3D-8CD1-4C3F-BD1C-C98C9596463C}" type="slidenum">
              <a:rPr lang="nl-NL" noProof="0" smtClean="0"/>
              <a:t>‹nr.›</a:t>
            </a:fld>
            <a:endParaRPr lang="nl-NL" noProof="0"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9" name="Titel 1"/>
          <p:cNvSpPr>
            <a:spLocks noGrp="1"/>
          </p:cNvSpPr>
          <p:nvPr>
            <p:ph type="title"/>
          </p:nvPr>
        </p:nvSpPr>
        <p:spPr>
          <a:xfrm>
            <a:off x="581192" y="702156"/>
            <a:ext cx="11029616" cy="1013800"/>
          </a:xfrm>
        </p:spPr>
        <p:txBody>
          <a:bodyPr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datum 3"/>
          <p:cNvSpPr>
            <a:spLocks noGrp="1"/>
          </p:cNvSpPr>
          <p:nvPr>
            <p:ph type="dt" sz="half" idx="10"/>
          </p:nvPr>
        </p:nvSpPr>
        <p:spPr/>
        <p:txBody>
          <a:bodyPr rtlCol="0"/>
          <a:lstStyle/>
          <a:p>
            <a:pPr rtl="0"/>
            <a:fld id="{27E4CB24-0B48-4488-B8BB-6591BC49A674}" type="datetime1">
              <a:rPr lang="nl-NL" noProof="0" smtClean="0"/>
              <a:t>4-9-2020</a:t>
            </a:fld>
            <a:endParaRPr lang="nl-NL" noProof="0" dirty="0"/>
          </a:p>
        </p:txBody>
      </p:sp>
      <p:sp>
        <p:nvSpPr>
          <p:cNvPr id="5" name="Tijdelijke aanduiding voor voettekst 4"/>
          <p:cNvSpPr>
            <a:spLocks noGrp="1"/>
          </p:cNvSpPr>
          <p:nvPr>
            <p:ph type="ftr" sz="quarter" idx="11"/>
          </p:nvPr>
        </p:nvSpPr>
        <p:spPr/>
        <p:txBody>
          <a:bodyPr rtlCol="0"/>
          <a:lstStyle/>
          <a:p>
            <a:pPr rtl="0"/>
            <a:endParaRPr lang="nl-NL" noProof="0" dirty="0"/>
          </a:p>
        </p:txBody>
      </p:sp>
      <p:sp>
        <p:nvSpPr>
          <p:cNvPr id="6" name="Tijdelijke aanduiding voor dianummer 5"/>
          <p:cNvSpPr>
            <a:spLocks noGrp="1"/>
          </p:cNvSpPr>
          <p:nvPr>
            <p:ph type="sldNum" sz="quarter" idx="12"/>
          </p:nvPr>
        </p:nvSpPr>
        <p:spPr/>
        <p:txBody>
          <a:bodyPr rtlCol="0"/>
          <a:lstStyle/>
          <a:p>
            <a:pPr rtl="0"/>
            <a:fld id="{3A98EE3D-8CD1-4C3F-BD1C-C98C9596463C}" type="slidenum">
              <a:rPr lang="nl-NL" noProof="0" smtClean="0"/>
              <a:t>‹nr.›</a:t>
            </a:fld>
            <a:endParaRPr lang="nl-NL" noProof="0"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hthoek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e titel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a:xfrm>
            <a:off x="774923" y="863600"/>
            <a:ext cx="7161625" cy="4807326"/>
          </a:xfrm>
        </p:spPr>
        <p:txBody>
          <a:bodyPr vert="eaVert" rtlCol="0" anchor="t"/>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8" name="Rechthoek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hthoek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hthoek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Tijdelijke aanduiding voor datum 10">
            <a:extLst>
              <a:ext uri="{FF2B5EF4-FFF2-40B4-BE49-F238E27FC236}">
                <a16:creationId xmlns:a16="http://schemas.microsoft.com/office/drawing/2014/main" id="{5C74A470-3BD3-4F33-80E5-67E6E87FCBE7}"/>
              </a:ext>
            </a:extLst>
          </p:cNvPr>
          <p:cNvSpPr>
            <a:spLocks noGrp="1"/>
          </p:cNvSpPr>
          <p:nvPr>
            <p:ph type="dt" sz="half" idx="10"/>
          </p:nvPr>
        </p:nvSpPr>
        <p:spPr/>
        <p:txBody>
          <a:bodyPr rtlCol="0"/>
          <a:lstStyle/>
          <a:p>
            <a:pPr rtl="0"/>
            <a:fld id="{228A7E91-D3C0-45B7-A0EA-CEB8D8D93AF4}" type="datetime1">
              <a:rPr lang="nl-NL" noProof="0" smtClean="0"/>
              <a:t>4-9-2020</a:t>
            </a:fld>
            <a:endParaRPr lang="nl-NL" noProof="0" dirty="0"/>
          </a:p>
        </p:txBody>
      </p:sp>
      <p:sp>
        <p:nvSpPr>
          <p:cNvPr id="12" name="Tijdelijke aanduiding voor voettekst 11">
            <a:extLst>
              <a:ext uri="{FF2B5EF4-FFF2-40B4-BE49-F238E27FC236}">
                <a16:creationId xmlns:a16="http://schemas.microsoft.com/office/drawing/2014/main" id="{9A3A30BA-DB50-4D7D-BCDE-17D20FB354DF}"/>
              </a:ext>
            </a:extLst>
          </p:cNvPr>
          <p:cNvSpPr>
            <a:spLocks noGrp="1"/>
          </p:cNvSpPr>
          <p:nvPr>
            <p:ph type="ftr" sz="quarter" idx="11"/>
          </p:nvPr>
        </p:nvSpPr>
        <p:spPr/>
        <p:txBody>
          <a:bodyPr rtlCol="0"/>
          <a:lstStyle/>
          <a:p>
            <a:pPr rtl="0"/>
            <a:endParaRPr lang="nl-NL" noProof="0" dirty="0"/>
          </a:p>
        </p:txBody>
      </p:sp>
      <p:sp>
        <p:nvSpPr>
          <p:cNvPr id="13" name="Tijdelijke aanduiding voor dianumm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rtlCol="0"/>
          <a:lstStyle/>
          <a:p>
            <a:pPr rtl="0"/>
            <a:fld id="{3A98EE3D-8CD1-4C3F-BD1C-C98C9596463C}" type="slidenum">
              <a:rPr lang="nl-NL" noProof="0" smtClean="0"/>
              <a:t>‹nr.›</a:t>
            </a:fld>
            <a:endParaRPr lang="nl-NL" noProof="0"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a:xfrm>
            <a:off x="581192" y="702156"/>
            <a:ext cx="11029616" cy="1188720"/>
          </a:xfrm>
        </p:spPr>
        <p:txBody>
          <a:bodyPr rtlCol="0"/>
          <a:lstStyle/>
          <a:p>
            <a:pPr rtl="0"/>
            <a:r>
              <a:rPr lang="nl-NL" noProof="0"/>
              <a:t>Klik om stijl te bewerken</a:t>
            </a:r>
            <a:endParaRPr lang="nl-NL" noProof="0" dirty="0"/>
          </a:p>
        </p:txBody>
      </p:sp>
      <p:sp>
        <p:nvSpPr>
          <p:cNvPr id="3" name="Tijdelijke aanduiding voor inhoud 2"/>
          <p:cNvSpPr>
            <a:spLocks noGrp="1"/>
          </p:cNvSpPr>
          <p:nvPr>
            <p:ph idx="1"/>
          </p:nvPr>
        </p:nvSpPr>
        <p:spPr>
          <a:xfrm>
            <a:off x="581192" y="2340864"/>
            <a:ext cx="11029615" cy="3634486"/>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8" name="Tijdelijke aanduiding voor datum 7">
            <a:extLst>
              <a:ext uri="{FF2B5EF4-FFF2-40B4-BE49-F238E27FC236}">
                <a16:creationId xmlns:a16="http://schemas.microsoft.com/office/drawing/2014/main" id="{770E6237-3456-439F-802D-3BA93FC7E3E5}"/>
              </a:ext>
            </a:extLst>
          </p:cNvPr>
          <p:cNvSpPr>
            <a:spLocks noGrp="1"/>
          </p:cNvSpPr>
          <p:nvPr>
            <p:ph type="dt" sz="half" idx="10"/>
          </p:nvPr>
        </p:nvSpPr>
        <p:spPr/>
        <p:txBody>
          <a:bodyPr rtlCol="0"/>
          <a:lstStyle/>
          <a:p>
            <a:pPr rtl="0"/>
            <a:fld id="{A26ED743-EBB3-4111-9AA3-2B334217666B}" type="datetime1">
              <a:rPr lang="nl-NL" noProof="0" smtClean="0"/>
              <a:t>4-9-2020</a:t>
            </a:fld>
            <a:endParaRPr lang="nl-NL" noProof="0" dirty="0"/>
          </a:p>
        </p:txBody>
      </p:sp>
      <p:sp>
        <p:nvSpPr>
          <p:cNvPr id="9" name="Tijdelijke aanduiding voor voettekst 8">
            <a:extLst>
              <a:ext uri="{FF2B5EF4-FFF2-40B4-BE49-F238E27FC236}">
                <a16:creationId xmlns:a16="http://schemas.microsoft.com/office/drawing/2014/main" id="{1356D3B5-6063-4A89-B88F-9D3043916FF8}"/>
              </a:ext>
            </a:extLst>
          </p:cNvPr>
          <p:cNvSpPr>
            <a:spLocks noGrp="1"/>
          </p:cNvSpPr>
          <p:nvPr>
            <p:ph type="ftr" sz="quarter" idx="11"/>
          </p:nvPr>
        </p:nvSpPr>
        <p:spPr/>
        <p:txBody>
          <a:bodyPr rtlCol="0"/>
          <a:lstStyle/>
          <a:p>
            <a:pPr rtl="0"/>
            <a:endParaRPr lang="nl-NL" noProof="0" dirty="0"/>
          </a:p>
        </p:txBody>
      </p:sp>
      <p:sp>
        <p:nvSpPr>
          <p:cNvPr id="10" name="Tijdelijke aanduiding voor dianumm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rtlCol="0"/>
          <a:lstStyle/>
          <a:p>
            <a:pPr rtl="0"/>
            <a:fld id="{3A98EE3D-8CD1-4C3F-BD1C-C98C9596463C}" type="slidenum">
              <a:rPr lang="nl-NL" noProof="0" smtClean="0"/>
              <a:t>‹nr.›</a:t>
            </a:fld>
            <a:endParaRPr lang="nl-NL" noProof="0"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8" name="Rechthoek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el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l-NL" noProof="0"/>
              <a:t>Klikken om de tekststijl van het model te bewerken</a:t>
            </a:r>
          </a:p>
        </p:txBody>
      </p:sp>
      <p:sp>
        <p:nvSpPr>
          <p:cNvPr id="7" name="Tijdelijke aanduiding voor datum 6">
            <a:extLst>
              <a:ext uri="{FF2B5EF4-FFF2-40B4-BE49-F238E27FC236}">
                <a16:creationId xmlns:a16="http://schemas.microsoft.com/office/drawing/2014/main" id="{61582016-5696-4A93-887F-BBB3B9002FE5}"/>
              </a:ext>
            </a:extLst>
          </p:cNvPr>
          <p:cNvSpPr>
            <a:spLocks noGrp="1"/>
          </p:cNvSpPr>
          <p:nvPr>
            <p:ph type="dt" sz="half" idx="10"/>
          </p:nvPr>
        </p:nvSpPr>
        <p:spPr/>
        <p:txBody>
          <a:bodyPr rtlCol="0"/>
          <a:lstStyle/>
          <a:p>
            <a:pPr rtl="0"/>
            <a:fld id="{017CE6A2-29BE-41D1-8D1D-51AC7B209016}" type="datetime1">
              <a:rPr lang="nl-NL" noProof="0" smtClean="0"/>
              <a:t>4-9-2020</a:t>
            </a:fld>
            <a:endParaRPr lang="nl-NL" noProof="0" dirty="0"/>
          </a:p>
        </p:txBody>
      </p:sp>
      <p:sp>
        <p:nvSpPr>
          <p:cNvPr id="9" name="Tijdelijke aanduiding voor voettekst 8">
            <a:extLst>
              <a:ext uri="{FF2B5EF4-FFF2-40B4-BE49-F238E27FC236}">
                <a16:creationId xmlns:a16="http://schemas.microsoft.com/office/drawing/2014/main" id="{857CFCD5-1192-4E18-8A8F-29E153B44DA4}"/>
              </a:ext>
            </a:extLst>
          </p:cNvPr>
          <p:cNvSpPr>
            <a:spLocks noGrp="1"/>
          </p:cNvSpPr>
          <p:nvPr>
            <p:ph type="ftr" sz="quarter" idx="11"/>
          </p:nvPr>
        </p:nvSpPr>
        <p:spPr/>
        <p:txBody>
          <a:bodyPr rtlCol="0"/>
          <a:lstStyle/>
          <a:p>
            <a:pPr rtl="0"/>
            <a:endParaRPr lang="nl-NL" noProof="0" dirty="0"/>
          </a:p>
        </p:txBody>
      </p:sp>
      <p:sp>
        <p:nvSpPr>
          <p:cNvPr id="10" name="Tijdelijke aanduiding voor dianumm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rtlCol="0"/>
          <a:lstStyle/>
          <a:p>
            <a:pPr rtl="0"/>
            <a:fld id="{3A98EE3D-8CD1-4C3F-BD1C-C98C9596463C}" type="slidenum">
              <a:rPr lang="nl-NL" noProof="0" smtClean="0"/>
              <a:t>‹nr.›</a:t>
            </a:fld>
            <a:endParaRPr lang="nl-NL" noProof="0"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inhoud">
    <p:spTree>
      <p:nvGrpSpPr>
        <p:cNvPr id="1" name=""/>
        <p:cNvGrpSpPr/>
        <p:nvPr/>
      </p:nvGrpSpPr>
      <p:grpSpPr>
        <a:xfrm>
          <a:off x="0" y="0"/>
          <a:ext cx="0" cy="0"/>
          <a:chOff x="0" y="0"/>
          <a:chExt cx="0" cy="0"/>
        </a:xfrm>
      </p:grpSpPr>
      <p:sp>
        <p:nvSpPr>
          <p:cNvPr id="2" name="Titel 1"/>
          <p:cNvSpPr>
            <a:spLocks noGrp="1"/>
          </p:cNvSpPr>
          <p:nvPr>
            <p:ph type="title"/>
          </p:nvPr>
        </p:nvSpPr>
        <p:spPr>
          <a:xfrm>
            <a:off x="581193" y="729658"/>
            <a:ext cx="11029616" cy="988332"/>
          </a:xfrm>
        </p:spPr>
        <p:txBody>
          <a:bodyPr rtlCol="0"/>
          <a:lstStyle/>
          <a:p>
            <a:pPr rtl="0"/>
            <a:r>
              <a:rPr lang="nl-NL" noProof="0"/>
              <a:t>Klik om stijl te bewerken</a:t>
            </a:r>
            <a:endParaRPr lang="nl-NL" noProof="0" dirty="0"/>
          </a:p>
        </p:txBody>
      </p:sp>
      <p:sp>
        <p:nvSpPr>
          <p:cNvPr id="3" name="Tijdelijke aanduiding voor inhoud 2"/>
          <p:cNvSpPr>
            <a:spLocks noGrp="1"/>
          </p:cNvSpPr>
          <p:nvPr>
            <p:ph sz="half" idx="1"/>
          </p:nvPr>
        </p:nvSpPr>
        <p:spPr>
          <a:xfrm>
            <a:off x="581193" y="2228003"/>
            <a:ext cx="5194767" cy="3633047"/>
          </a:xfrm>
        </p:spPr>
        <p:txBody>
          <a:bodyPr rtlCol="0">
            <a:normAutofit/>
          </a:bodyPr>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inhoud 3"/>
          <p:cNvSpPr>
            <a:spLocks noGrp="1"/>
          </p:cNvSpPr>
          <p:nvPr>
            <p:ph sz="half" idx="2"/>
          </p:nvPr>
        </p:nvSpPr>
        <p:spPr>
          <a:xfrm>
            <a:off x="6416039" y="2228003"/>
            <a:ext cx="5194769" cy="3633047"/>
          </a:xfrm>
        </p:spPr>
        <p:txBody>
          <a:bodyPr rtlCol="0">
            <a:normAutofit/>
          </a:bodyPr>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datum 4"/>
          <p:cNvSpPr>
            <a:spLocks noGrp="1"/>
          </p:cNvSpPr>
          <p:nvPr>
            <p:ph type="dt" sz="half" idx="10"/>
          </p:nvPr>
        </p:nvSpPr>
        <p:spPr/>
        <p:txBody>
          <a:bodyPr rtlCol="0"/>
          <a:lstStyle/>
          <a:p>
            <a:pPr rtl="0"/>
            <a:fld id="{69DDDCF9-9A3F-49A6-8240-F3D97FAD8614}" type="datetime1">
              <a:rPr lang="nl-NL" noProof="0" smtClean="0"/>
              <a:t>4-9-2020</a:t>
            </a:fld>
            <a:endParaRPr lang="nl-NL" noProof="0" dirty="0"/>
          </a:p>
        </p:txBody>
      </p:sp>
      <p:sp>
        <p:nvSpPr>
          <p:cNvPr id="6" name="Tijdelijke aanduiding voor voettekst 5"/>
          <p:cNvSpPr>
            <a:spLocks noGrp="1"/>
          </p:cNvSpPr>
          <p:nvPr>
            <p:ph type="ftr" sz="quarter" idx="11"/>
          </p:nvPr>
        </p:nvSpPr>
        <p:spPr/>
        <p:txBody>
          <a:bodyPr rtlCol="0"/>
          <a:lstStyle/>
          <a:p>
            <a:pPr rtl="0"/>
            <a:endParaRPr lang="nl-NL" noProof="0" dirty="0"/>
          </a:p>
        </p:txBody>
      </p:sp>
      <p:sp>
        <p:nvSpPr>
          <p:cNvPr id="7" name="Tijdelijke aanduiding voor dianummer 6"/>
          <p:cNvSpPr>
            <a:spLocks noGrp="1"/>
          </p:cNvSpPr>
          <p:nvPr>
            <p:ph type="sldNum" sz="quarter" idx="12"/>
          </p:nvPr>
        </p:nvSpPr>
        <p:spPr/>
        <p:txBody>
          <a:bodyPr rtlCol="0"/>
          <a:lstStyle/>
          <a:p>
            <a:pPr rtl="0"/>
            <a:fld id="{3A98EE3D-8CD1-4C3F-BD1C-C98C9596463C}" type="slidenum">
              <a:rPr lang="nl-NL" noProof="0" smtClean="0"/>
              <a:t>‹nr.›</a:t>
            </a:fld>
            <a:endParaRPr lang="nl-NL" noProof="0"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gelijking">
    <p:spTree>
      <p:nvGrpSpPr>
        <p:cNvPr id="1" name=""/>
        <p:cNvGrpSpPr/>
        <p:nvPr/>
      </p:nvGrpSpPr>
      <p:grpSpPr>
        <a:xfrm>
          <a:off x="0" y="0"/>
          <a:ext cx="0" cy="0"/>
          <a:chOff x="0" y="0"/>
          <a:chExt cx="0" cy="0"/>
        </a:xfrm>
      </p:grpSpPr>
      <p:sp>
        <p:nvSpPr>
          <p:cNvPr id="12" name="Titel 1"/>
          <p:cNvSpPr>
            <a:spLocks noGrp="1"/>
          </p:cNvSpPr>
          <p:nvPr>
            <p:ph type="title"/>
          </p:nvPr>
        </p:nvSpPr>
        <p:spPr>
          <a:xfrm>
            <a:off x="581193" y="729658"/>
            <a:ext cx="11029616" cy="988332"/>
          </a:xfrm>
        </p:spPr>
        <p:txBody>
          <a:bodyPr rtlCol="0"/>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Klikken om de tekststijl van het model te bewerken</a:t>
            </a:r>
          </a:p>
        </p:txBody>
      </p:sp>
      <p:sp>
        <p:nvSpPr>
          <p:cNvPr id="4" name="Tijdelijke aanduiding voor inhoud 3"/>
          <p:cNvSpPr>
            <a:spLocks noGrp="1"/>
          </p:cNvSpPr>
          <p:nvPr>
            <p:ph sz="half" idx="2"/>
          </p:nvPr>
        </p:nvSpPr>
        <p:spPr>
          <a:xfrm>
            <a:off x="581194" y="2926052"/>
            <a:ext cx="5194766" cy="2934999"/>
          </a:xfrm>
        </p:spPr>
        <p:txBody>
          <a:bodyPr rtlCol="0" anchor="t">
            <a:normAutofit/>
          </a:bodyPr>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tekst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nl-NL" noProof="0"/>
              <a:t>Klikken om de tekststijl van het model te bewerken</a:t>
            </a:r>
          </a:p>
        </p:txBody>
      </p:sp>
      <p:sp>
        <p:nvSpPr>
          <p:cNvPr id="6" name="Tijdelijke aanduiding voor inhoud 5"/>
          <p:cNvSpPr>
            <a:spLocks noGrp="1"/>
          </p:cNvSpPr>
          <p:nvPr>
            <p:ph sz="quarter" idx="4"/>
          </p:nvPr>
        </p:nvSpPr>
        <p:spPr>
          <a:xfrm>
            <a:off x="6416037" y="2926052"/>
            <a:ext cx="5194771" cy="2934999"/>
          </a:xfrm>
        </p:spPr>
        <p:txBody>
          <a:bodyPr rtlCol="0" anchor="t">
            <a:normAutofit/>
          </a:bodyPr>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7" name="Tijdelijke aanduiding voor datum 6"/>
          <p:cNvSpPr>
            <a:spLocks noGrp="1"/>
          </p:cNvSpPr>
          <p:nvPr>
            <p:ph type="dt" sz="half" idx="10"/>
          </p:nvPr>
        </p:nvSpPr>
        <p:spPr/>
        <p:txBody>
          <a:bodyPr rtlCol="0"/>
          <a:lstStyle/>
          <a:p>
            <a:pPr rtl="0"/>
            <a:fld id="{91E8797A-5B8B-49A3-916C-49A94D90F297}" type="datetime1">
              <a:rPr lang="nl-NL" noProof="0" smtClean="0"/>
              <a:t>4-9-2020</a:t>
            </a:fld>
            <a:endParaRPr lang="nl-NL" noProof="0" dirty="0"/>
          </a:p>
        </p:txBody>
      </p:sp>
      <p:sp>
        <p:nvSpPr>
          <p:cNvPr id="8" name="Tijdelijke aanduiding voor voettekst 7"/>
          <p:cNvSpPr>
            <a:spLocks noGrp="1"/>
          </p:cNvSpPr>
          <p:nvPr>
            <p:ph type="ftr" sz="quarter" idx="11"/>
          </p:nvPr>
        </p:nvSpPr>
        <p:spPr/>
        <p:txBody>
          <a:bodyPr rtlCol="0"/>
          <a:lstStyle/>
          <a:p>
            <a:pPr rtl="0"/>
            <a:endParaRPr lang="nl-NL" noProof="0" dirty="0"/>
          </a:p>
        </p:txBody>
      </p:sp>
      <p:sp>
        <p:nvSpPr>
          <p:cNvPr id="9" name="Tijdelijke aanduiding voor dianummer 8"/>
          <p:cNvSpPr>
            <a:spLocks noGrp="1"/>
          </p:cNvSpPr>
          <p:nvPr>
            <p:ph type="sldNum" sz="quarter" idx="12"/>
          </p:nvPr>
        </p:nvSpPr>
        <p:spPr/>
        <p:txBody>
          <a:bodyPr rtlCol="0"/>
          <a:lstStyle/>
          <a:p>
            <a:pPr rtl="0"/>
            <a:fld id="{3A98EE3D-8CD1-4C3F-BD1C-C98C9596463C}" type="slidenum">
              <a:rPr lang="nl-NL" noProof="0" smtClean="0"/>
              <a:t>‹nr.›</a:t>
            </a:fld>
            <a:endParaRPr lang="nl-NL" noProof="0"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8" name="Titel 1"/>
          <p:cNvSpPr>
            <a:spLocks noGrp="1"/>
          </p:cNvSpPr>
          <p:nvPr>
            <p:ph type="title"/>
          </p:nvPr>
        </p:nvSpPr>
        <p:spPr>
          <a:xfrm>
            <a:off x="575894" y="729658"/>
            <a:ext cx="11029616" cy="988332"/>
          </a:xfrm>
        </p:spPr>
        <p:txBody>
          <a:bodyPr rtlCol="0"/>
          <a:lstStyle/>
          <a:p>
            <a:pPr rtl="0"/>
            <a:r>
              <a:rPr lang="nl-NL" noProof="0"/>
              <a:t>Klik om stijl te bewerken</a:t>
            </a:r>
            <a:endParaRPr lang="nl-NL" noProof="0" dirty="0"/>
          </a:p>
        </p:txBody>
      </p:sp>
      <p:sp>
        <p:nvSpPr>
          <p:cNvPr id="3" name="Tijdelijke aanduiding voor datum 2"/>
          <p:cNvSpPr>
            <a:spLocks noGrp="1"/>
          </p:cNvSpPr>
          <p:nvPr>
            <p:ph type="dt" sz="half" idx="10"/>
          </p:nvPr>
        </p:nvSpPr>
        <p:spPr/>
        <p:txBody>
          <a:bodyPr rtlCol="0"/>
          <a:lstStyle/>
          <a:p>
            <a:pPr rtl="0"/>
            <a:fld id="{7B7B054B-A916-439C-8D45-FC8B9934D24C}" type="datetime1">
              <a:rPr lang="nl-NL" noProof="0" smtClean="0"/>
              <a:t>4-9-2020</a:t>
            </a:fld>
            <a:endParaRPr lang="nl-NL" noProof="0" dirty="0"/>
          </a:p>
        </p:txBody>
      </p:sp>
      <p:sp>
        <p:nvSpPr>
          <p:cNvPr id="4" name="Tijdelijke aanduiding voor voettekst 3"/>
          <p:cNvSpPr>
            <a:spLocks noGrp="1"/>
          </p:cNvSpPr>
          <p:nvPr>
            <p:ph type="ftr" sz="quarter" idx="11"/>
          </p:nvPr>
        </p:nvSpPr>
        <p:spPr/>
        <p:txBody>
          <a:bodyPr rtlCol="0"/>
          <a:lstStyle/>
          <a:p>
            <a:pPr rtl="0"/>
            <a:endParaRPr lang="nl-NL" noProof="0" dirty="0"/>
          </a:p>
        </p:txBody>
      </p:sp>
      <p:sp>
        <p:nvSpPr>
          <p:cNvPr id="5" name="Tijdelijke aanduiding voor dianummer 4"/>
          <p:cNvSpPr>
            <a:spLocks noGrp="1"/>
          </p:cNvSpPr>
          <p:nvPr>
            <p:ph type="sldNum" sz="quarter" idx="12"/>
          </p:nvPr>
        </p:nvSpPr>
        <p:spPr/>
        <p:txBody>
          <a:bodyPr rtlCol="0"/>
          <a:lstStyle/>
          <a:p>
            <a:pPr rtl="0"/>
            <a:fld id="{3A98EE3D-8CD1-4C3F-BD1C-C98C9596463C}" type="slidenum">
              <a:rPr lang="nl-NL" noProof="0" smtClean="0"/>
              <a:t>‹nr.›</a:t>
            </a:fld>
            <a:endParaRPr lang="nl-NL" noProof="0"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rtlCol="0"/>
          <a:lstStyle/>
          <a:p>
            <a:pPr rtl="0"/>
            <a:fld id="{6968E13A-9BA7-4873-B007-6916FAF65F26}" type="datetime1">
              <a:rPr lang="nl-NL" noProof="0" smtClean="0"/>
              <a:t>4-9-2020</a:t>
            </a:fld>
            <a:endParaRPr lang="nl-NL" noProof="0" dirty="0"/>
          </a:p>
        </p:txBody>
      </p:sp>
      <p:sp>
        <p:nvSpPr>
          <p:cNvPr id="3" name="Tijdelijke aanduiding voor voettekst 2"/>
          <p:cNvSpPr>
            <a:spLocks noGrp="1"/>
          </p:cNvSpPr>
          <p:nvPr>
            <p:ph type="ftr" sz="quarter" idx="11"/>
          </p:nvPr>
        </p:nvSpPr>
        <p:spPr/>
        <p:txBody>
          <a:bodyPr rtlCol="0"/>
          <a:lstStyle/>
          <a:p>
            <a:pPr rtl="0"/>
            <a:endParaRPr lang="nl-NL" noProof="0" dirty="0"/>
          </a:p>
        </p:txBody>
      </p:sp>
      <p:sp>
        <p:nvSpPr>
          <p:cNvPr id="4" name="Tijdelijke aanduiding voor dianummer 3"/>
          <p:cNvSpPr>
            <a:spLocks noGrp="1"/>
          </p:cNvSpPr>
          <p:nvPr>
            <p:ph type="sldNum" sz="quarter" idx="12"/>
          </p:nvPr>
        </p:nvSpPr>
        <p:spPr/>
        <p:txBody>
          <a:bodyPr rtlCol="0"/>
          <a:lstStyle/>
          <a:p>
            <a:pPr rtl="0"/>
            <a:fld id="{3A98EE3D-8CD1-4C3F-BD1C-C98C9596463C}" type="slidenum">
              <a:rPr lang="nl-NL" noProof="0" smtClean="0"/>
              <a:t>‹nr.›</a:t>
            </a:fld>
            <a:endParaRPr lang="nl-NL" noProof="0"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9" name="Rechthoek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el 1"/>
          <p:cNvSpPr>
            <a:spLocks noGrp="1"/>
          </p:cNvSpPr>
          <p:nvPr>
            <p:ph type="title"/>
          </p:nvPr>
        </p:nvSpPr>
        <p:spPr>
          <a:xfrm>
            <a:off x="767857" y="933450"/>
            <a:ext cx="3031852" cy="1722419"/>
          </a:xfrm>
        </p:spPr>
        <p:txBody>
          <a:bodyPr rtlCol="0" anchor="b">
            <a:normAutofit/>
          </a:bodyPr>
          <a:lstStyle>
            <a:lvl1pPr algn="l">
              <a:defRPr sz="2400" b="0">
                <a:solidFill>
                  <a:srgbClr val="FFFFFF"/>
                </a:solidFill>
              </a:defRPr>
            </a:lvl1pPr>
          </a:lstStyle>
          <a:p>
            <a:pPr rtl="0"/>
            <a:r>
              <a:rPr lang="nl-NL" noProof="0"/>
              <a:t>Klik om stijl te bewerken</a:t>
            </a:r>
            <a:endParaRPr lang="nl-NL" noProof="0" dirty="0"/>
          </a:p>
        </p:txBody>
      </p:sp>
      <p:sp>
        <p:nvSpPr>
          <p:cNvPr id="3" name="Tijdelijke aanduiding voor inhoud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tekst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noProof="0"/>
              <a:t>Klikken om de tekststijl van het model te bewerken</a:t>
            </a:r>
          </a:p>
        </p:txBody>
      </p:sp>
      <p:sp>
        <p:nvSpPr>
          <p:cNvPr id="8" name="Tijdelijke aanduiding voor datum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rtlCol="0"/>
          <a:lstStyle/>
          <a:p>
            <a:pPr rtl="0"/>
            <a:fld id="{EE572C36-33FE-4B4A-9258-2835B547005D}" type="datetime1">
              <a:rPr lang="nl-NL" noProof="0" smtClean="0"/>
              <a:t>4-9-2020</a:t>
            </a:fld>
            <a:endParaRPr lang="nl-NL" noProof="0" dirty="0"/>
          </a:p>
        </p:txBody>
      </p:sp>
      <p:sp>
        <p:nvSpPr>
          <p:cNvPr id="10" name="Tijdelijke aanduiding voor voettekst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rtlCol="0"/>
          <a:lstStyle/>
          <a:p>
            <a:pPr rtl="0"/>
            <a:endParaRPr lang="nl-NL" noProof="0" dirty="0"/>
          </a:p>
        </p:txBody>
      </p:sp>
      <p:sp>
        <p:nvSpPr>
          <p:cNvPr id="11" name="Tijdelijke aanduiding voor dianumm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nl-NL" noProof="0" smtClean="0"/>
              <a:pPr rtl="0"/>
              <a:t>‹nr.›</a:t>
            </a:fld>
            <a:endParaRPr lang="nl-NL" noProof="0"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nl-NL" noProof="0"/>
              <a:t>Klik om stijl te bewerken</a:t>
            </a:r>
            <a:endParaRPr lang="nl-NL" noProof="0" dirty="0"/>
          </a:p>
        </p:txBody>
      </p:sp>
      <p:sp>
        <p:nvSpPr>
          <p:cNvPr id="3" name="Tijdelijke aanduiding voor afbeelding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nl-NL" noProof="0"/>
              <a:t>Klik op het pictogram als u een afbeelding wilt toevoegen</a:t>
            </a:r>
            <a:endParaRPr lang="nl-NL" noProof="0" dirty="0"/>
          </a:p>
        </p:txBody>
      </p:sp>
      <p:sp>
        <p:nvSpPr>
          <p:cNvPr id="4" name="Tijdelijke aanduiding voor tekst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noProof="0"/>
              <a:t>Klikken om de tekststijl van het model te bewerken</a:t>
            </a:r>
          </a:p>
        </p:txBody>
      </p:sp>
      <p:sp>
        <p:nvSpPr>
          <p:cNvPr id="5" name="Tijdelijke aanduiding voor datum 4"/>
          <p:cNvSpPr>
            <a:spLocks noGrp="1"/>
          </p:cNvSpPr>
          <p:nvPr>
            <p:ph type="dt" sz="half" idx="10"/>
          </p:nvPr>
        </p:nvSpPr>
        <p:spPr/>
        <p:txBody>
          <a:bodyPr rtlCol="0"/>
          <a:lstStyle/>
          <a:p>
            <a:pPr rtl="0"/>
            <a:fld id="{772BDFD4-2FFE-4A11-9E81-32B4C1384532}" type="datetime1">
              <a:rPr lang="nl-NL" noProof="0" smtClean="0"/>
              <a:t>4-9-2020</a:t>
            </a:fld>
            <a:endParaRPr lang="nl-NL" noProof="0" dirty="0"/>
          </a:p>
        </p:txBody>
      </p:sp>
      <p:sp>
        <p:nvSpPr>
          <p:cNvPr id="6" name="Tijdelijke aanduiding voor voettekst 5"/>
          <p:cNvSpPr>
            <a:spLocks noGrp="1"/>
          </p:cNvSpPr>
          <p:nvPr>
            <p:ph type="ftr" sz="quarter" idx="11"/>
          </p:nvPr>
        </p:nvSpPr>
        <p:spPr/>
        <p:txBody>
          <a:bodyPr rtlCol="0"/>
          <a:lstStyle/>
          <a:p>
            <a:pPr algn="l" rtl="0"/>
            <a:endParaRPr lang="nl-NL" noProof="0" dirty="0"/>
          </a:p>
        </p:txBody>
      </p:sp>
      <p:sp>
        <p:nvSpPr>
          <p:cNvPr id="7" name="Tijdelijke aanduiding voor dianummer 6"/>
          <p:cNvSpPr>
            <a:spLocks noGrp="1"/>
          </p:cNvSpPr>
          <p:nvPr>
            <p:ph type="sldNum" sz="quarter" idx="12"/>
          </p:nvPr>
        </p:nvSpPr>
        <p:spPr/>
        <p:txBody>
          <a:bodyPr rtlCol="0"/>
          <a:lstStyle/>
          <a:p>
            <a:pPr rtl="0"/>
            <a:fld id="{3A98EE3D-8CD1-4C3F-BD1C-C98C9596463C}" type="slidenum">
              <a:rPr lang="nl-NL" noProof="0" smtClean="0"/>
              <a:t>‹nr.›</a:t>
            </a:fld>
            <a:endParaRPr lang="nl-NL" noProof="0"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nl-NL" noProof="0" dirty="0"/>
              <a:t>Klik om de titelstijl van het model te bewerken</a:t>
            </a:r>
          </a:p>
        </p:txBody>
      </p:sp>
      <p:sp>
        <p:nvSpPr>
          <p:cNvPr id="3" name="Tijdelijke aanduiding voor tekst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4" name="Tijdelijke aanduiding voor datum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D53EA62E-04F6-46CE-8EFE-D5C01118FECE}" type="datetime1">
              <a:rPr lang="nl-NL" noProof="0" smtClean="0"/>
              <a:t>4-9-2020</a:t>
            </a:fld>
            <a:endParaRPr lang="nl-NL" noProof="0" dirty="0"/>
          </a:p>
        </p:txBody>
      </p:sp>
      <p:sp>
        <p:nvSpPr>
          <p:cNvPr id="5" name="Tijdelijke aanduiding voor voettekst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rtl="0"/>
            <a:endParaRPr lang="nl-NL" noProof="0" dirty="0"/>
          </a:p>
        </p:txBody>
      </p:sp>
      <p:sp>
        <p:nvSpPr>
          <p:cNvPr id="6" name="Tijdelijke aanduiding voor dianumm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3A98EE3D-8CD1-4C3F-BD1C-C98C9596463C}" type="slidenum">
              <a:rPr lang="nl-NL" noProof="0" smtClean="0"/>
              <a:t>‹nr.›</a:t>
            </a:fld>
            <a:endParaRPr lang="nl-NL" noProof="0" dirty="0"/>
          </a:p>
        </p:txBody>
      </p:sp>
      <p:sp>
        <p:nvSpPr>
          <p:cNvPr id="9" name="Rechthoek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hthoek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hthoek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hthoek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2" name="Titel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rtlCol="0">
            <a:normAutofit/>
          </a:bodyPr>
          <a:lstStyle/>
          <a:p>
            <a:r>
              <a:rPr lang="nl-NL" dirty="0"/>
              <a:t>Om consult vragen</a:t>
            </a:r>
          </a:p>
        </p:txBody>
      </p:sp>
      <p:sp>
        <p:nvSpPr>
          <p:cNvPr id="3" name="Subtitel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rtlCol="0">
            <a:normAutofit/>
          </a:bodyPr>
          <a:lstStyle/>
          <a:p>
            <a:pPr rtl="0"/>
            <a:r>
              <a:rPr lang="nl-NL" dirty="0"/>
              <a:t>PPT bij les 3 van de lessenreeks samenwerken en </a:t>
            </a:r>
            <a:r>
              <a:rPr lang="nl-NL" dirty="0" err="1"/>
              <a:t>coordineren</a:t>
            </a:r>
            <a:endParaRPr lang="nl-NL" dirty="0"/>
          </a:p>
        </p:txBody>
      </p:sp>
      <p:sp>
        <p:nvSpPr>
          <p:cNvPr id="20" name="Rechthoek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hthoek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hthoek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Afbeelding 5" descr="abstracte afbeelding">
            <a:extLst>
              <a:ext uri="{FF2B5EF4-FFF2-40B4-BE49-F238E27FC236}">
                <a16:creationId xmlns:a16="http://schemas.microsoft.com/office/drawing/2014/main" id="{F1A8C364-94D4-4630-BAD0-78722F347055}"/>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85B95B-32EF-42CA-842A-BB4BF15B7E94}"/>
              </a:ext>
            </a:extLst>
          </p:cNvPr>
          <p:cNvSpPr>
            <a:spLocks noGrp="1"/>
          </p:cNvSpPr>
          <p:nvPr>
            <p:ph type="title"/>
          </p:nvPr>
        </p:nvSpPr>
        <p:spPr/>
        <p:txBody>
          <a:bodyPr/>
          <a:lstStyle/>
          <a:p>
            <a:r>
              <a:rPr lang="nl-NL" dirty="0"/>
              <a:t>Ben jij wel eens om consult gevraagd?</a:t>
            </a:r>
          </a:p>
        </p:txBody>
      </p:sp>
      <p:sp>
        <p:nvSpPr>
          <p:cNvPr id="3" name="Tijdelijke aanduiding voor inhoud 2">
            <a:extLst>
              <a:ext uri="{FF2B5EF4-FFF2-40B4-BE49-F238E27FC236}">
                <a16:creationId xmlns:a16="http://schemas.microsoft.com/office/drawing/2014/main" id="{584DF226-D66B-4713-B27F-4A6913AF1F5F}"/>
              </a:ext>
            </a:extLst>
          </p:cNvPr>
          <p:cNvSpPr>
            <a:spLocks noGrp="1"/>
          </p:cNvSpPr>
          <p:nvPr>
            <p:ph idx="1"/>
          </p:nvPr>
        </p:nvSpPr>
        <p:spPr/>
        <p:txBody>
          <a:bodyPr>
            <a:normAutofit/>
          </a:bodyPr>
          <a:lstStyle/>
          <a:p>
            <a:r>
              <a:rPr lang="nl-NL" sz="2400" dirty="0"/>
              <a:t>Ga met elkaar in gesprek over bovenstaande vraag. </a:t>
            </a:r>
          </a:p>
        </p:txBody>
      </p:sp>
    </p:spTree>
    <p:extLst>
      <p:ext uri="{BB962C8B-B14F-4D97-AF65-F5344CB8AC3E}">
        <p14:creationId xmlns:p14="http://schemas.microsoft.com/office/powerpoint/2010/main" val="334489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64E94B-C2EB-4513-93EB-303C96C43B6E}"/>
              </a:ext>
            </a:extLst>
          </p:cNvPr>
          <p:cNvSpPr>
            <a:spLocks noGrp="1"/>
          </p:cNvSpPr>
          <p:nvPr>
            <p:ph type="title"/>
          </p:nvPr>
        </p:nvSpPr>
        <p:spPr/>
        <p:txBody>
          <a:bodyPr/>
          <a:lstStyle/>
          <a:p>
            <a:r>
              <a:rPr lang="nl-NL" dirty="0"/>
              <a:t>MDO multidisciplinair overleg</a:t>
            </a:r>
          </a:p>
        </p:txBody>
      </p:sp>
      <p:sp>
        <p:nvSpPr>
          <p:cNvPr id="3" name="Tijdelijke aanduiding voor inhoud 2">
            <a:extLst>
              <a:ext uri="{FF2B5EF4-FFF2-40B4-BE49-F238E27FC236}">
                <a16:creationId xmlns:a16="http://schemas.microsoft.com/office/drawing/2014/main" id="{D5495081-D724-4D8E-B7C1-C225276EADD8}"/>
              </a:ext>
            </a:extLst>
          </p:cNvPr>
          <p:cNvSpPr>
            <a:spLocks noGrp="1"/>
          </p:cNvSpPr>
          <p:nvPr>
            <p:ph idx="1"/>
          </p:nvPr>
        </p:nvSpPr>
        <p:spPr/>
        <p:txBody>
          <a:bodyPr/>
          <a:lstStyle/>
          <a:p>
            <a:r>
              <a:rPr lang="nl-NL" sz="2400" dirty="0"/>
              <a:t>Feitelijk is een MDO een vorm van collegiale consultatie, immers met verschillende disciplines bespreken je de situatie rondom een zorgvrager.</a:t>
            </a:r>
          </a:p>
          <a:p>
            <a:r>
              <a:rPr lang="nl-NL" sz="2400" dirty="0"/>
              <a:t>Wie heeft er in de vorige stage een MDO meegemaakt?</a:t>
            </a:r>
          </a:p>
          <a:p>
            <a:r>
              <a:rPr lang="nl-NL" sz="2400" dirty="0"/>
              <a:t>Hoe verliep dat en had je daar een inbreng in?</a:t>
            </a:r>
          </a:p>
          <a:p>
            <a:r>
              <a:rPr lang="nl-NL" sz="2400" dirty="0"/>
              <a:t>Was dit een MDO waar de zorgvrager bij was en/of directe familie?</a:t>
            </a:r>
          </a:p>
          <a:p>
            <a:endParaRPr lang="nl-NL" dirty="0"/>
          </a:p>
        </p:txBody>
      </p:sp>
    </p:spTree>
    <p:extLst>
      <p:ext uri="{BB962C8B-B14F-4D97-AF65-F5344CB8AC3E}">
        <p14:creationId xmlns:p14="http://schemas.microsoft.com/office/powerpoint/2010/main" val="997738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562972-3449-42D1-8185-B4BEFD52AB44}"/>
              </a:ext>
            </a:extLst>
          </p:cNvPr>
          <p:cNvSpPr>
            <a:spLocks noGrp="1"/>
          </p:cNvSpPr>
          <p:nvPr>
            <p:ph type="title"/>
          </p:nvPr>
        </p:nvSpPr>
        <p:spPr/>
        <p:txBody>
          <a:bodyPr rtlCol="0"/>
          <a:lstStyle/>
          <a:p>
            <a:r>
              <a:rPr lang="nl-NL" dirty="0"/>
              <a:t>Consult</a:t>
            </a:r>
          </a:p>
        </p:txBody>
      </p:sp>
      <p:sp>
        <p:nvSpPr>
          <p:cNvPr id="5" name="Tijdelijke aanduiding voor inhoud 4">
            <a:extLst>
              <a:ext uri="{FF2B5EF4-FFF2-40B4-BE49-F238E27FC236}">
                <a16:creationId xmlns:a16="http://schemas.microsoft.com/office/drawing/2014/main" id="{BE81F360-26C1-4464-BA45-5B9011A53EF5}"/>
              </a:ext>
            </a:extLst>
          </p:cNvPr>
          <p:cNvSpPr>
            <a:spLocks noGrp="1"/>
          </p:cNvSpPr>
          <p:nvPr>
            <p:ph idx="1"/>
          </p:nvPr>
        </p:nvSpPr>
        <p:spPr/>
        <p:txBody>
          <a:bodyPr>
            <a:normAutofit fontScale="85000" lnSpcReduction="20000"/>
          </a:bodyPr>
          <a:lstStyle/>
          <a:p>
            <a:r>
              <a:rPr lang="nl-NL" sz="2400" dirty="0"/>
              <a:t>De term consult of consultatie betekent in de verzorging en verpleging dat je vraagt om een advies aan een deskundige. Als je advies vraagt aan bijvoorbeeld een collega, arts of teamleider dan</a:t>
            </a:r>
          </a:p>
          <a:p>
            <a:pPr marL="0" indent="0">
              <a:buNone/>
            </a:pPr>
            <a:r>
              <a:rPr lang="nl-NL" sz="2400" dirty="0"/>
              <a:t>                                                  ‘vraag je om consult’. </a:t>
            </a:r>
          </a:p>
          <a:p>
            <a:pPr marL="0" indent="0">
              <a:buNone/>
            </a:pPr>
            <a:endParaRPr lang="nl-NL" sz="2400" dirty="0"/>
          </a:p>
          <a:p>
            <a:r>
              <a:rPr lang="nl-NL" sz="2400" dirty="0"/>
              <a:t>Bij een consult heeft de consultgever OOK contact met de client. </a:t>
            </a:r>
          </a:p>
          <a:p>
            <a:r>
              <a:rPr lang="nl-NL" sz="2400" dirty="0"/>
              <a:t>Bij een consultatie spreek je samen over de zorg maar heeft de consultgever GEEN contact met de client.</a:t>
            </a:r>
          </a:p>
          <a:p>
            <a:pPr marL="0" indent="0">
              <a:buNone/>
            </a:pPr>
            <a:endParaRPr lang="nl-NL" sz="2400" dirty="0"/>
          </a:p>
          <a:p>
            <a:pPr marL="0" indent="0">
              <a:buNone/>
            </a:pPr>
            <a:r>
              <a:rPr lang="nl-NL" sz="1000" dirty="0"/>
              <a:t>Uit MBO Traject V&amp;V Verzorgende IG, </a:t>
            </a:r>
            <a:r>
              <a:rPr lang="nl-NL" sz="1000" dirty="0" err="1"/>
              <a:t>ThiemeMeulenhoff</a:t>
            </a:r>
            <a:r>
              <a:rPr lang="nl-NL" sz="1000" dirty="0"/>
              <a:t> 2016 Zorgverlening, organisatie en beroep</a:t>
            </a:r>
          </a:p>
          <a:p>
            <a:pPr marL="0" indent="0">
              <a:buNone/>
            </a:pPr>
            <a:r>
              <a:rPr lang="nl-NL" sz="1000" dirty="0"/>
              <a:t>Uit MBO Traject V&amp;V Verpleegkundige, </a:t>
            </a:r>
            <a:r>
              <a:rPr lang="nl-NL" sz="1000" dirty="0" err="1"/>
              <a:t>ThiemeMeulenhoff</a:t>
            </a:r>
            <a:r>
              <a:rPr lang="nl-NL" sz="1000" dirty="0"/>
              <a:t> 2016 Zorgverlening, organisatie en beroep</a:t>
            </a:r>
          </a:p>
          <a:p>
            <a:pPr marL="0" indent="0">
              <a:buNone/>
            </a:pPr>
            <a:endParaRPr lang="nl-NL" sz="1000" dirty="0"/>
          </a:p>
          <a:p>
            <a:pPr marL="0" indent="0">
              <a:buNone/>
            </a:pPr>
            <a:endParaRPr lang="nl-NL" sz="1000" dirty="0"/>
          </a:p>
        </p:txBody>
      </p:sp>
    </p:spTree>
    <p:extLst>
      <p:ext uri="{BB962C8B-B14F-4D97-AF65-F5344CB8AC3E}">
        <p14:creationId xmlns:p14="http://schemas.microsoft.com/office/powerpoint/2010/main" val="26378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4809A7-C430-49BA-8A23-2A16B5FD2B6A}"/>
              </a:ext>
            </a:extLst>
          </p:cNvPr>
          <p:cNvSpPr>
            <a:spLocks noGrp="1"/>
          </p:cNvSpPr>
          <p:nvPr>
            <p:ph type="title"/>
          </p:nvPr>
        </p:nvSpPr>
        <p:spPr/>
        <p:txBody>
          <a:bodyPr/>
          <a:lstStyle/>
          <a:p>
            <a:r>
              <a:rPr lang="nl-NL" dirty="0"/>
              <a:t>Wanneer vraag je om consult?</a:t>
            </a:r>
          </a:p>
        </p:txBody>
      </p:sp>
      <p:sp>
        <p:nvSpPr>
          <p:cNvPr id="3" name="Tijdelijke aanduiding voor inhoud 2">
            <a:extLst>
              <a:ext uri="{FF2B5EF4-FFF2-40B4-BE49-F238E27FC236}">
                <a16:creationId xmlns:a16="http://schemas.microsoft.com/office/drawing/2014/main" id="{D570E481-5752-4A26-B9F2-90AD90037C9B}"/>
              </a:ext>
            </a:extLst>
          </p:cNvPr>
          <p:cNvSpPr>
            <a:spLocks noGrp="1"/>
          </p:cNvSpPr>
          <p:nvPr>
            <p:ph idx="1"/>
          </p:nvPr>
        </p:nvSpPr>
        <p:spPr/>
        <p:txBody>
          <a:bodyPr>
            <a:normAutofit fontScale="85000" lnSpcReduction="20000"/>
          </a:bodyPr>
          <a:lstStyle/>
          <a:p>
            <a:endParaRPr lang="nl-NL" sz="2400" dirty="0"/>
          </a:p>
          <a:p>
            <a:endParaRPr lang="nl-NL" sz="2400" dirty="0"/>
          </a:p>
          <a:p>
            <a:r>
              <a:rPr lang="nl-NL" sz="2800" dirty="0"/>
              <a:t>Een consult of consultatie vraag je aan als je een vraag of probleem hebt waarover je advies of instructie wilt.</a:t>
            </a:r>
          </a:p>
          <a:p>
            <a:pPr marL="0" indent="0">
              <a:buNone/>
            </a:pPr>
            <a:endParaRPr lang="nl-NL" sz="2400" dirty="0"/>
          </a:p>
          <a:p>
            <a:endParaRPr lang="nl-NL" sz="2400" dirty="0"/>
          </a:p>
          <a:p>
            <a:endParaRPr lang="nl-NL" sz="2400" dirty="0"/>
          </a:p>
          <a:p>
            <a:endParaRPr lang="nl-NL" sz="2400" dirty="0"/>
          </a:p>
          <a:p>
            <a:pPr marL="0" indent="0">
              <a:buNone/>
            </a:pPr>
            <a:r>
              <a:rPr lang="nl-NL" sz="1100" dirty="0"/>
              <a:t>Uit MBO Traject V&amp;V Verpleegkundige, </a:t>
            </a:r>
            <a:r>
              <a:rPr lang="nl-NL" sz="1100" dirty="0" err="1"/>
              <a:t>ThiemeMeulenhoff</a:t>
            </a:r>
            <a:r>
              <a:rPr lang="nl-NL" sz="1100" dirty="0"/>
              <a:t> 2016 Zorgverlening, organisatie en beroep</a:t>
            </a:r>
          </a:p>
          <a:p>
            <a:pPr marL="0" indent="0">
              <a:buNone/>
            </a:pPr>
            <a:endParaRPr lang="nl-NL" sz="2400" dirty="0"/>
          </a:p>
        </p:txBody>
      </p:sp>
    </p:spTree>
    <p:extLst>
      <p:ext uri="{BB962C8B-B14F-4D97-AF65-F5344CB8AC3E}">
        <p14:creationId xmlns:p14="http://schemas.microsoft.com/office/powerpoint/2010/main" val="1034802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462C51-0171-4260-A98A-75D31A0C6677}"/>
              </a:ext>
            </a:extLst>
          </p:cNvPr>
          <p:cNvSpPr>
            <a:spLocks noGrp="1"/>
          </p:cNvSpPr>
          <p:nvPr>
            <p:ph type="title"/>
          </p:nvPr>
        </p:nvSpPr>
        <p:spPr/>
        <p:txBody>
          <a:bodyPr/>
          <a:lstStyle/>
          <a:p>
            <a:r>
              <a:rPr lang="nl-NL" dirty="0"/>
              <a:t>Consultvragen Over</a:t>
            </a:r>
          </a:p>
        </p:txBody>
      </p:sp>
      <p:sp>
        <p:nvSpPr>
          <p:cNvPr id="3" name="Tijdelijke aanduiding voor inhoud 2">
            <a:extLst>
              <a:ext uri="{FF2B5EF4-FFF2-40B4-BE49-F238E27FC236}">
                <a16:creationId xmlns:a16="http://schemas.microsoft.com/office/drawing/2014/main" id="{6E23B9D7-DB4F-4BE9-8642-DA6D03238559}"/>
              </a:ext>
            </a:extLst>
          </p:cNvPr>
          <p:cNvSpPr>
            <a:spLocks noGrp="1"/>
          </p:cNvSpPr>
          <p:nvPr>
            <p:ph idx="1"/>
          </p:nvPr>
        </p:nvSpPr>
        <p:spPr/>
        <p:txBody>
          <a:bodyPr>
            <a:normAutofit/>
          </a:bodyPr>
          <a:lstStyle/>
          <a:p>
            <a:r>
              <a:rPr lang="nl-NL" sz="2400" dirty="0"/>
              <a:t>De onderwerpen zijn divers, neem met elkaar wat onderwerpen door……..</a:t>
            </a:r>
          </a:p>
        </p:txBody>
      </p:sp>
    </p:spTree>
    <p:extLst>
      <p:ext uri="{BB962C8B-B14F-4D97-AF65-F5344CB8AC3E}">
        <p14:creationId xmlns:p14="http://schemas.microsoft.com/office/powerpoint/2010/main" val="387652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D018E8-920C-404A-980E-F87701257AE3}"/>
              </a:ext>
            </a:extLst>
          </p:cNvPr>
          <p:cNvSpPr>
            <a:spLocks noGrp="1"/>
          </p:cNvSpPr>
          <p:nvPr>
            <p:ph type="title"/>
          </p:nvPr>
        </p:nvSpPr>
        <p:spPr/>
        <p:txBody>
          <a:bodyPr/>
          <a:lstStyle/>
          <a:p>
            <a:r>
              <a:rPr lang="nl-NL" dirty="0"/>
              <a:t>Het belang van een consult </a:t>
            </a:r>
          </a:p>
        </p:txBody>
      </p:sp>
      <p:sp>
        <p:nvSpPr>
          <p:cNvPr id="3" name="Tijdelijke aanduiding voor inhoud 2">
            <a:extLst>
              <a:ext uri="{FF2B5EF4-FFF2-40B4-BE49-F238E27FC236}">
                <a16:creationId xmlns:a16="http://schemas.microsoft.com/office/drawing/2014/main" id="{A5AC1CB7-3B4E-4A67-ABBA-87BD45ABE66F}"/>
              </a:ext>
            </a:extLst>
          </p:cNvPr>
          <p:cNvSpPr>
            <a:spLocks noGrp="1"/>
          </p:cNvSpPr>
          <p:nvPr>
            <p:ph idx="1"/>
          </p:nvPr>
        </p:nvSpPr>
        <p:spPr/>
        <p:txBody>
          <a:bodyPr>
            <a:normAutofit/>
          </a:bodyPr>
          <a:lstStyle/>
          <a:p>
            <a:r>
              <a:rPr lang="nl-NL" sz="2400" dirty="0"/>
              <a:t>Samenwerking tussen verschillende professionals verhoogt de kwaliteit van zorgverlening en het is belangrijk de zelfde taal met elkaar te spreken rondom de zorgvrager.</a:t>
            </a:r>
          </a:p>
          <a:p>
            <a:r>
              <a:rPr lang="nl-NL" sz="2400" dirty="0"/>
              <a:t>Dit krijgt ook vorm doordat er steeds meer zorg protocollair wordt vastgelegd of in richtlijnen. </a:t>
            </a:r>
          </a:p>
        </p:txBody>
      </p:sp>
    </p:spTree>
    <p:extLst>
      <p:ext uri="{BB962C8B-B14F-4D97-AF65-F5344CB8AC3E}">
        <p14:creationId xmlns:p14="http://schemas.microsoft.com/office/powerpoint/2010/main" val="4003420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C91042-C826-41D5-B977-78BBCD2B522A}"/>
              </a:ext>
            </a:extLst>
          </p:cNvPr>
          <p:cNvSpPr>
            <a:spLocks noGrp="1"/>
          </p:cNvSpPr>
          <p:nvPr>
            <p:ph type="title"/>
          </p:nvPr>
        </p:nvSpPr>
        <p:spPr/>
        <p:txBody>
          <a:bodyPr/>
          <a:lstStyle/>
          <a:p>
            <a:r>
              <a:rPr lang="nl-NL" dirty="0"/>
              <a:t>Consult binnen de eigen discipline</a:t>
            </a:r>
          </a:p>
        </p:txBody>
      </p:sp>
      <p:sp>
        <p:nvSpPr>
          <p:cNvPr id="3" name="Tijdelijke aanduiding voor inhoud 2">
            <a:extLst>
              <a:ext uri="{FF2B5EF4-FFF2-40B4-BE49-F238E27FC236}">
                <a16:creationId xmlns:a16="http://schemas.microsoft.com/office/drawing/2014/main" id="{AA0A9136-DAE3-4EAC-A9F6-E8DBE6110D46}"/>
              </a:ext>
            </a:extLst>
          </p:cNvPr>
          <p:cNvSpPr>
            <a:spLocks noGrp="1"/>
          </p:cNvSpPr>
          <p:nvPr>
            <p:ph idx="1"/>
          </p:nvPr>
        </p:nvSpPr>
        <p:spPr/>
        <p:txBody>
          <a:bodyPr>
            <a:normAutofit/>
          </a:bodyPr>
          <a:lstStyle/>
          <a:p>
            <a:r>
              <a:rPr lang="nl-NL" sz="2400" dirty="0"/>
              <a:t>Binnen de zorguitvoering door verzorgende en verpleegkundigen heb je gespecialiseerde collega’s die je om consult kunt vragen. Bijvoorbeeld een verpleegkundig specialist of pijnconsulent maar ook de </a:t>
            </a:r>
            <a:r>
              <a:rPr lang="nl-NL" sz="2400" dirty="0" err="1"/>
              <a:t>EVV’er</a:t>
            </a:r>
            <a:r>
              <a:rPr lang="nl-NL" sz="2400" dirty="0"/>
              <a:t> van een client kun je om consult vragen.</a:t>
            </a:r>
          </a:p>
          <a:p>
            <a:r>
              <a:rPr lang="nl-NL" sz="2400" dirty="0"/>
              <a:t>Ken je er nog meer?</a:t>
            </a:r>
          </a:p>
        </p:txBody>
      </p:sp>
    </p:spTree>
    <p:extLst>
      <p:ext uri="{BB962C8B-B14F-4D97-AF65-F5344CB8AC3E}">
        <p14:creationId xmlns:p14="http://schemas.microsoft.com/office/powerpoint/2010/main" val="3529538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1E674C-FE33-4832-A256-ECC733435B05}"/>
              </a:ext>
            </a:extLst>
          </p:cNvPr>
          <p:cNvSpPr>
            <a:spLocks noGrp="1"/>
          </p:cNvSpPr>
          <p:nvPr>
            <p:ph type="title"/>
          </p:nvPr>
        </p:nvSpPr>
        <p:spPr/>
        <p:txBody>
          <a:bodyPr/>
          <a:lstStyle/>
          <a:p>
            <a:r>
              <a:rPr lang="nl-NL" dirty="0"/>
              <a:t>Wat doet een consulent (of gespecialiseerd verpleegkundige)?</a:t>
            </a:r>
          </a:p>
        </p:txBody>
      </p:sp>
      <p:sp>
        <p:nvSpPr>
          <p:cNvPr id="3" name="Tijdelijke aanduiding voor inhoud 2">
            <a:extLst>
              <a:ext uri="{FF2B5EF4-FFF2-40B4-BE49-F238E27FC236}">
                <a16:creationId xmlns:a16="http://schemas.microsoft.com/office/drawing/2014/main" id="{B2F60377-E103-4622-B0AE-526249FD4150}"/>
              </a:ext>
            </a:extLst>
          </p:cNvPr>
          <p:cNvSpPr>
            <a:spLocks noGrp="1"/>
          </p:cNvSpPr>
          <p:nvPr>
            <p:ph idx="1"/>
          </p:nvPr>
        </p:nvSpPr>
        <p:spPr/>
        <p:txBody>
          <a:bodyPr/>
          <a:lstStyle/>
          <a:p>
            <a:r>
              <a:rPr lang="nl-NL" dirty="0"/>
              <a:t>Eerst wordt er geanalyseerd, wat is er nu precies aan de hand?</a:t>
            </a:r>
          </a:p>
          <a:p>
            <a:r>
              <a:rPr lang="nl-NL" dirty="0"/>
              <a:t>Dan worden oplossingen doorgenomen en krijgt het team advies</a:t>
            </a:r>
          </a:p>
          <a:p>
            <a:r>
              <a:rPr lang="nl-NL" dirty="0"/>
              <a:t>Soms besluit een consulent om een klinische les te geven om de kennis rondom een bepaald onderwerp over te dragen. Dan gaat het dus om kennisvergroting in het team. </a:t>
            </a:r>
          </a:p>
          <a:p>
            <a:endParaRPr lang="nl-NL" dirty="0"/>
          </a:p>
        </p:txBody>
      </p:sp>
    </p:spTree>
    <p:extLst>
      <p:ext uri="{BB962C8B-B14F-4D97-AF65-F5344CB8AC3E}">
        <p14:creationId xmlns:p14="http://schemas.microsoft.com/office/powerpoint/2010/main" val="2136968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B98737-7981-4E7B-932D-B1FFCE6364FD}"/>
              </a:ext>
            </a:extLst>
          </p:cNvPr>
          <p:cNvSpPr>
            <a:spLocks noGrp="1"/>
          </p:cNvSpPr>
          <p:nvPr>
            <p:ph type="title"/>
          </p:nvPr>
        </p:nvSpPr>
        <p:spPr/>
        <p:txBody>
          <a:bodyPr/>
          <a:lstStyle/>
          <a:p>
            <a:r>
              <a:rPr lang="nl-NL" dirty="0"/>
              <a:t>Consult buiten de eigen discipline </a:t>
            </a:r>
          </a:p>
        </p:txBody>
      </p:sp>
      <p:sp>
        <p:nvSpPr>
          <p:cNvPr id="3" name="Tijdelijke aanduiding voor inhoud 2">
            <a:extLst>
              <a:ext uri="{FF2B5EF4-FFF2-40B4-BE49-F238E27FC236}">
                <a16:creationId xmlns:a16="http://schemas.microsoft.com/office/drawing/2014/main" id="{091D7958-1721-4FE3-9270-B8DA434CB408}"/>
              </a:ext>
            </a:extLst>
          </p:cNvPr>
          <p:cNvSpPr>
            <a:spLocks noGrp="1"/>
          </p:cNvSpPr>
          <p:nvPr>
            <p:ph idx="1"/>
          </p:nvPr>
        </p:nvSpPr>
        <p:spPr/>
        <p:txBody>
          <a:bodyPr>
            <a:normAutofit/>
          </a:bodyPr>
          <a:lstStyle/>
          <a:p>
            <a:r>
              <a:rPr lang="nl-NL" sz="2400" dirty="0"/>
              <a:t>Als verzorgende en verpleegkundige ben je verantwoordelijk voor alle zorg rondom een zorgvrager. Soms heb je daar hulp bij nodig van een andere disciplines (zie de lijst met disciplines die jullie eerder hebben opgesteld). </a:t>
            </a:r>
          </a:p>
          <a:p>
            <a:r>
              <a:rPr lang="nl-NL" sz="2400" dirty="0"/>
              <a:t>Het in gesprek gaan gaat dan op dezelfde wijze als binnen de eigen discipline.</a:t>
            </a:r>
          </a:p>
          <a:p>
            <a:r>
              <a:rPr lang="nl-NL" sz="2400" dirty="0"/>
              <a:t>Wie heeft hier een voorbeeld van?</a:t>
            </a:r>
          </a:p>
        </p:txBody>
      </p:sp>
    </p:spTree>
    <p:extLst>
      <p:ext uri="{BB962C8B-B14F-4D97-AF65-F5344CB8AC3E}">
        <p14:creationId xmlns:p14="http://schemas.microsoft.com/office/powerpoint/2010/main" val="2241784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8026D4-CE42-4756-9A11-B4E3FE5949EC}"/>
              </a:ext>
            </a:extLst>
          </p:cNvPr>
          <p:cNvSpPr>
            <a:spLocks noGrp="1"/>
          </p:cNvSpPr>
          <p:nvPr>
            <p:ph type="title"/>
          </p:nvPr>
        </p:nvSpPr>
        <p:spPr/>
        <p:txBody>
          <a:bodyPr/>
          <a:lstStyle/>
          <a:p>
            <a:r>
              <a:rPr lang="nl-NL" dirty="0"/>
              <a:t>Een consulententeam</a:t>
            </a:r>
          </a:p>
        </p:txBody>
      </p:sp>
      <p:sp>
        <p:nvSpPr>
          <p:cNvPr id="3" name="Tijdelijke aanduiding voor inhoud 2">
            <a:extLst>
              <a:ext uri="{FF2B5EF4-FFF2-40B4-BE49-F238E27FC236}">
                <a16:creationId xmlns:a16="http://schemas.microsoft.com/office/drawing/2014/main" id="{24444A2C-1F89-4160-9F54-12009FA0E7FD}"/>
              </a:ext>
            </a:extLst>
          </p:cNvPr>
          <p:cNvSpPr>
            <a:spLocks noGrp="1"/>
          </p:cNvSpPr>
          <p:nvPr>
            <p:ph idx="1"/>
          </p:nvPr>
        </p:nvSpPr>
        <p:spPr/>
        <p:txBody>
          <a:bodyPr>
            <a:normAutofit/>
          </a:bodyPr>
          <a:lstStyle/>
          <a:p>
            <a:r>
              <a:rPr lang="nl-NL" sz="2400" dirty="0"/>
              <a:t>Een enkele keer vraag een probleem rondom een zorgvrager meer aandacht dan het aanvragen van 1 consult. Dan kan er voor gekozen worden een team met consulten samen te stellen. Een activiteit die vaker voorkomt in de GHZ bijvoorbeeld als er al langere tijd agressiviteit een rol speelt bij de client. </a:t>
            </a:r>
          </a:p>
        </p:txBody>
      </p:sp>
    </p:spTree>
    <p:extLst>
      <p:ext uri="{BB962C8B-B14F-4D97-AF65-F5344CB8AC3E}">
        <p14:creationId xmlns:p14="http://schemas.microsoft.com/office/powerpoint/2010/main" val="197052662"/>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6B785B20-B9ED-431C-8634-327D6921CC14}">
  <ds:schemaRefs>
    <ds:schemaRef ds:uri="http://schemas.microsoft.com/sharepoint/v3/contenttype/forms"/>
  </ds:schemaRefs>
</ds:datastoreItem>
</file>

<file path=customXml/itemProps2.xml><?xml version="1.0" encoding="utf-8"?>
<ds:datastoreItem xmlns:ds="http://schemas.openxmlformats.org/officeDocument/2006/customXml" ds:itemID="{786F8F25-7DCF-49B0-B5F0-AA0ABF7681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C87BDA-4A63-49E5-B1C6-17009D735668}">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{C68CB684-7C43-470C-BCD6-F89639211512}tf33552983_wac</Template>
  <TotalTime>0</TotalTime>
  <Words>530</Words>
  <Application>Microsoft Office PowerPoint</Application>
  <PresentationFormat>Breedbeeld</PresentationFormat>
  <Paragraphs>47</Paragraphs>
  <Slides>11</Slides>
  <Notes>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Calibri</vt:lpstr>
      <vt:lpstr>Franklin Gothic Book</vt:lpstr>
      <vt:lpstr>Franklin Gothic Demi</vt:lpstr>
      <vt:lpstr>Wingdings 2</vt:lpstr>
      <vt:lpstr>DividendVTI</vt:lpstr>
      <vt:lpstr>Om consult vragen</vt:lpstr>
      <vt:lpstr>Consult</vt:lpstr>
      <vt:lpstr>Wanneer vraag je om consult?</vt:lpstr>
      <vt:lpstr>Consultvragen Over</vt:lpstr>
      <vt:lpstr>Het belang van een consult </vt:lpstr>
      <vt:lpstr>Consult binnen de eigen discipline</vt:lpstr>
      <vt:lpstr>Wat doet een consulent (of gespecialiseerd verpleegkundige)?</vt:lpstr>
      <vt:lpstr>Consult buiten de eigen discipline </vt:lpstr>
      <vt:lpstr>Een consulententeam</vt:lpstr>
      <vt:lpstr>Ben jij wel eens om consult gevraagd?</vt:lpstr>
      <vt:lpstr>MDO multidisciplinair overleg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2020-09-04T13:34:14Z</dcterms:created>
  <dcterms:modified xsi:type="dcterms:W3CDTF">2020-09-04T15:49:20Z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